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14.jpeg" ContentType="image/jpeg"/>
  <Override PartName="/ppt/media/image1.jpeg" ContentType="image/jpeg"/>
  <Override PartName="/ppt/media/image10.png" ContentType="image/png"/>
  <Override PartName="/ppt/media/image6.png" ContentType="image/png"/>
  <Override PartName="/ppt/media/image15.png" ContentType="image/png"/>
  <Override PartName="/ppt/media/image5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8.png" ContentType="image/png"/>
  <Override PartName="/ppt/media/image3.png" ContentType="image/png"/>
  <Override PartName="/ppt/media/image12.png" ContentType="image/png"/>
  <Override PartName="/ppt/media/image9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0223F61-85B1-4426-9C3D-EA33EAC15B2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DE2517D-9C6C-49C2-B93E-82B54A6BA86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3BA4317-33C3-48CB-97CF-EC890F62A06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4C4C1A7-355F-45A1-82BA-9614F43D10A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AEB939F0-52C8-4C5A-8C96-7D41C5E0141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743EF367-5EF8-4E1D-B210-07919363040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1604C8AB-EC0A-4DC5-917B-7F0B8E0F5EC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AB03AD3B-AACF-447E-8F65-699D0AD77E9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769FF813-3948-4FB4-BAA3-0172E45C1C8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F74EB40D-AB79-4925-9C9B-0AC5055437D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6D199873-616D-478F-A756-6D68EE9915B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0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6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Second level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Fourth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Fifth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Second level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Fourth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Fifth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Second level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Fourth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Fifth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60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6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Second level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Fourth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Fifth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Second level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Fourth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Fifth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Second level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Fourth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Fifth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Second level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Third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Fourth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Fifth level</a:t>
            </a:r>
            <a:endParaRPr b="0" lang="ru-RU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44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Second level</a:t>
            </a:r>
            <a:endParaRPr b="0" lang="ru-RU" sz="28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Third level</a:t>
            </a:r>
            <a:endParaRPr b="0" lang="ru-RU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Fourth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Fifth level</a:t>
            </a:r>
            <a:endParaRPr b="0" lang="ru-RU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 Light"/>
                <a:ea typeface="Arial"/>
              </a:rPr>
              <a:t>Click to edit Master title style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Второй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Третий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Четвёртый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Пятый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Шестой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</a:rPr>
              <a:t>Седьмой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chemeClr val="dk1"/>
                </a:solidFill>
                <a:uFillTx/>
                <a:latin typeface="Calibri"/>
                <a:ea typeface="Arial"/>
              </a:rPr>
              <a:t>Click to edit Master text styles</a:t>
            </a:r>
            <a:endParaRPr b="0" lang="ru-RU" sz="16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1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Рисунок 1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" descr=""/>
          <p:cNvPicPr/>
          <p:nvPr/>
        </p:nvPicPr>
        <p:blipFill>
          <a:blip r:embed="rId2"/>
          <a:stretch/>
        </p:blipFill>
        <p:spPr>
          <a:xfrm>
            <a:off x="7648560" y="1685880"/>
            <a:ext cx="3639240" cy="3557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LibreOffice/24.8.4.1$Linux_X86_64 LibreOffice_project/480$Build-1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2025-10-03T09:37:46Z</dcterms:created>
  <dc:creator>Mew Mew</dc:creator>
  <dc:description/>
  <dc:language>ru-RU</dc:language>
  <cp:lastModifiedBy>Лекции Знание</cp:lastModifiedBy>
  <dcterms:modified xsi:type="dcterms:W3CDTF">2026-04-29T17:57:14Z</dcterms:modified>
  <cp:revision>3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14</vt:i4>
  </property>
  <property fmtid="{D5CDD505-2E9C-101B-9397-08002B2CF9AE}" pid="4" name="PresentationFormat">
    <vt:lpwstr>Широкоэкранный</vt:lpwstr>
  </property>
  <property fmtid="{D5CDD505-2E9C-101B-9397-08002B2CF9AE}" pid="5" name="Slides">
    <vt:i4>14</vt:i4>
  </property>
</Properties>
</file>